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0" r:id="rId4"/>
    <p:sldMasterId id="2147483702" r:id="rId5"/>
    <p:sldMasterId id="2147483714" r:id="rId6"/>
  </p:sldMasterIdLst>
  <p:sldIdLst>
    <p:sldId id="259" r:id="rId7"/>
    <p:sldId id="256" r:id="rId8"/>
    <p:sldId id="258" r:id="rId9"/>
    <p:sldId id="260" r:id="rId10"/>
    <p:sldId id="263" r:id="rId11"/>
    <p:sldId id="265" r:id="rId12"/>
    <p:sldId id="264" r:id="rId13"/>
    <p:sldId id="262" r:id="rId14"/>
    <p:sldId id="261" r:id="rId15"/>
    <p:sldId id="25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02BE9EBE-8F4F-442D-8FF1-49C4DB3167DB}">
          <p14:sldIdLst>
            <p14:sldId id="259"/>
            <p14:sldId id="256"/>
            <p14:sldId id="258"/>
            <p14:sldId id="260"/>
            <p14:sldId id="263"/>
            <p14:sldId id="265"/>
            <p14:sldId id="264"/>
            <p14:sldId id="262"/>
            <p14:sldId id="261"/>
            <p14:sldId id="2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804CC-1DEC-A012-051F-2BEE2323D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B1315D-E567-3229-3B19-B8AD4F263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29BE6-EAC1-075C-4C4F-1E4B85FA1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A67395-87D3-35AC-FF32-F6AE0CA4C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716E91-D295-1900-0F0E-06B948F7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23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C28743-7CFF-040D-06B2-C75EA85D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E7B5B8-4A67-A98E-C8BB-067746A74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1ADA3F-3541-C706-58FF-1E46EC30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CB6428-5515-D418-6854-6B6E0D66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24CB49-9632-F4A3-9DD6-D1839C7E0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793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727F48A-1293-0896-33CE-0838F9E91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9FC5D30-89CF-9666-4CBC-A9051C940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E26C4C-D4B1-FDB7-5C53-B6AD1D08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F9989-659F-C0FB-D51E-97155A79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BCDD48-D353-3724-FA30-FB674EC0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155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2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216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374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90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881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18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775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15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DFE3B-D42E-6A6A-88CF-88314E5A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449409-9543-4DCF-4293-F77122CE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79492-5CED-5F97-6F2D-E4074800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188FE-A3B4-20F0-D744-4D04977B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BB0256-7877-2F94-2CC7-D03056DE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660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732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691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191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753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5690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047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1442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472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1904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59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CDD65-CC8E-036D-E8C9-515BB881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DEF1F9-2941-51C6-DAA9-0D9DC0F07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B92FAD-C71B-8340-4311-32128CB8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7E3247-78BE-3B7B-1E95-7B142998A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F4EBB-B6F5-4616-F95A-AA054423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913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1927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8739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367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1077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6205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0786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6581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3000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5978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67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4911FA-1727-84F1-849E-AE69C504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D59D85-B3FF-9584-F993-E8EB39D8E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989CBB-AF96-EEAF-30D9-E2D573AC8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33645B-C8D9-BC0B-F023-43765432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60F41C-C8C7-3061-114E-E68A50F2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A2E057-DA90-F38B-209B-C5D771FB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621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32561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8753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30297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187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9722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7698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210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152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6149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26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EA01FF-7957-E6D9-94A1-675756340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9ACAD1-6FC6-C159-B7F0-CF30AC0C0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D4889F-AEAB-8437-844D-1E9A034AB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BBE2B8-07ED-A91A-F623-694E1B82A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5BD0F3-69EB-F6E0-35C3-98B6E3DAD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7BBF02B-AD3E-BAA8-E2C6-F0F8DBF0E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AC06BB9-DACF-B263-1692-F3EA70366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D077E5-C127-B2CE-4A83-1DECCB0B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483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0225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846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756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4174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489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1889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632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1070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6741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30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6D6DFB-3D38-D427-73C3-94E8866E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8620C8-1E4B-B19D-D4F3-9A1FD377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61A906-1E35-303A-929D-C60BD0E2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84FC94A-56F3-F0F5-AC61-3EE6E2B3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4119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7942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6633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651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1216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404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2649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50352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6830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39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21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6A0A8D7-2D6E-F605-CA27-F1973476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2A8B6B2-0554-C66A-EA91-C115FD0C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E29E6F-D359-03B5-29F3-D2955D17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8876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2824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9340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0008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07195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2661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8256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6834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4575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956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77ED39-A90E-1F26-7EB9-DA175783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E0101E-DF8D-38C3-C68B-9E4E2557A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6BCE03-0300-346D-C689-6E9D8C250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B046FB-CB04-58FC-D81D-02E51F97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3A1079-632A-A696-7307-20692F72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2AC1D1-DA52-F7FD-EAB7-C2402255B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597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D0E4E-A95B-1E62-CE06-C1152AE7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FE2425F-4ABD-0050-8EFF-1CE3E4FD7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0D3B76-0230-F8E9-874F-B10BF6621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DAA2B8-8528-0EDA-2E98-B4B4AB02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C24DBF-11A8-163C-5AD3-24D1562F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DF0AAA-841F-84D2-497D-D098A7A95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55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1901670-DA96-71CD-AD4B-28F87212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C3D24E-307C-EF62-61BB-8308AE05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0A6E33-2308-45AB-6982-0FDDE6C55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4C3027-A86E-DAF2-31BB-35E03D0EB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30901F-B748-26B0-ECE1-9D908FDEF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62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26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266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030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0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C939877-DC9F-4A29-98A7-1D0C2A997A52}" type="datetimeFigureOut">
              <a:rPr lang="fr-FR" smtClean="0"/>
              <a:t>08/11/2023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2D36C01-0FD0-4296-B450-110A0CD5F0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5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7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442075-BD39-B4E4-AC6D-72D3BB34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dirty="0"/>
              <a:t>Hello </a:t>
            </a:r>
            <a:r>
              <a:rPr lang="fr-FR" sz="6000" dirty="0" err="1"/>
              <a:t>everyone</a:t>
            </a:r>
            <a:r>
              <a:rPr lang="fr-FR" sz="6000" dirty="0"/>
              <a:t>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F67E0AC-B64F-C37D-DB97-EB118AF07BEA}"/>
              </a:ext>
            </a:extLst>
          </p:cNvPr>
          <p:cNvSpPr txBox="1"/>
          <p:nvPr/>
        </p:nvSpPr>
        <p:spPr>
          <a:xfrm>
            <a:off x="2826774" y="2232878"/>
            <a:ext cx="6538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Today we are going to talk about one possibility as a beginner developer:</a:t>
            </a:r>
            <a:endParaRPr lang="fr-FR" sz="2400" dirty="0"/>
          </a:p>
        </p:txBody>
      </p:sp>
      <p:pic>
        <p:nvPicPr>
          <p:cNvPr id="5" name="Image 4" descr="Une image contenant ordinateur, ordinateur portable, dessin, dessin humoristique&#10;&#10;Description générée automatiquement">
            <a:extLst>
              <a:ext uri="{FF2B5EF4-FFF2-40B4-BE49-F238E27FC236}">
                <a16:creationId xmlns:a16="http://schemas.microsoft.com/office/drawing/2014/main" id="{88AD75CF-7FEC-4841-91C8-D736901EAF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27" y="2779371"/>
            <a:ext cx="2884698" cy="32741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DF487E-A293-BFEA-D0EB-1DD964DC7763}"/>
              </a:ext>
            </a:extLst>
          </p:cNvPr>
          <p:cNvSpPr/>
          <p:nvPr/>
        </p:nvSpPr>
        <p:spPr>
          <a:xfrm>
            <a:off x="3185428" y="3429000"/>
            <a:ext cx="24128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MONEY</a:t>
            </a:r>
          </a:p>
        </p:txBody>
      </p:sp>
      <p:pic>
        <p:nvPicPr>
          <p:cNvPr id="10" name="Image 9" descr="Une image contenant smiley, émoticône, sourire, dessin humoristique&#10;&#10;Description générée automatiquement">
            <a:extLst>
              <a:ext uri="{FF2B5EF4-FFF2-40B4-BE49-F238E27FC236}">
                <a16:creationId xmlns:a16="http://schemas.microsoft.com/office/drawing/2014/main" id="{3C82AA5F-86A2-160E-D0A0-35B965FB35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27" y="2802618"/>
            <a:ext cx="872547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8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émoticône, smiley, clipart, jaune&#10;&#10;Description générée automatiquement">
            <a:extLst>
              <a:ext uri="{FF2B5EF4-FFF2-40B4-BE49-F238E27FC236}">
                <a16:creationId xmlns:a16="http://schemas.microsoft.com/office/drawing/2014/main" id="{2203CD30-B342-8807-524C-29965EA81C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37" y="0"/>
            <a:ext cx="7136606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C551A18-F102-D5BE-D8BA-23E34A6C4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603" y="1414522"/>
            <a:ext cx="9889067" cy="1077218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thank you for your attention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422E02-36B7-776D-2469-153D790004B1}"/>
              </a:ext>
            </a:extLst>
          </p:cNvPr>
          <p:cNvSpPr txBox="1"/>
          <p:nvPr/>
        </p:nvSpPr>
        <p:spPr>
          <a:xfrm>
            <a:off x="1162046" y="4983480"/>
            <a:ext cx="4933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et désolé pour les erreurs d'orthographe</a:t>
            </a:r>
          </a:p>
        </p:txBody>
      </p:sp>
    </p:spTree>
    <p:extLst>
      <p:ext uri="{BB962C8B-B14F-4D97-AF65-F5344CB8AC3E}">
        <p14:creationId xmlns:p14="http://schemas.microsoft.com/office/powerpoint/2010/main" val="148497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hylactère : pensées 6">
            <a:extLst>
              <a:ext uri="{FF2B5EF4-FFF2-40B4-BE49-F238E27FC236}">
                <a16:creationId xmlns:a16="http://schemas.microsoft.com/office/drawing/2014/main" id="{90FD1495-57CD-6575-E90E-9B201E483C6B}"/>
              </a:ext>
            </a:extLst>
          </p:cNvPr>
          <p:cNvSpPr/>
          <p:nvPr/>
        </p:nvSpPr>
        <p:spPr>
          <a:xfrm>
            <a:off x="8207476" y="1860568"/>
            <a:ext cx="3362633" cy="238760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7AD3FD-F789-A54D-0581-048FDFB5C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98282"/>
            <a:ext cx="9144000" cy="2387600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Get Paid to Code: Monetize Your Skills from the Start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50FE45-E3A7-A556-0434-33F0D8086D6B}"/>
              </a:ext>
            </a:extLst>
          </p:cNvPr>
          <p:cNvSpPr txBox="1"/>
          <p:nvPr/>
        </p:nvSpPr>
        <p:spPr>
          <a:xfrm>
            <a:off x="546997" y="2430795"/>
            <a:ext cx="74761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0" dirty="0">
                <a:effectLst/>
                <a:latin typeface="Söhne"/>
              </a:rPr>
              <a:t>Pas besoin d’attendre d’avoir un CDI ou d’être freelance pour gagner un peu d’argent grâce au code. </a:t>
            </a:r>
          </a:p>
          <a:p>
            <a:endParaRPr lang="fr-FR" dirty="0"/>
          </a:p>
        </p:txBody>
      </p:sp>
      <p:pic>
        <p:nvPicPr>
          <p:cNvPr id="6" name="Image 5" descr="Une image contenant smiley, émoticône, jaune, sourire&#10;&#10;Description générée automatiquement">
            <a:extLst>
              <a:ext uri="{FF2B5EF4-FFF2-40B4-BE49-F238E27FC236}">
                <a16:creationId xmlns:a16="http://schemas.microsoft.com/office/drawing/2014/main" id="{D5F4FDE5-1DE0-19DA-183E-7CCDE70BD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20" y="4403548"/>
            <a:ext cx="2016917" cy="201691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75EB413-632C-769A-4ADC-0B088795FEC1}"/>
              </a:ext>
            </a:extLst>
          </p:cNvPr>
          <p:cNvSpPr txBox="1"/>
          <p:nvPr/>
        </p:nvSpPr>
        <p:spPr>
          <a:xfrm>
            <a:off x="8701548" y="2523127"/>
            <a:ext cx="2694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Söhne"/>
              </a:rPr>
              <a:t>what he says, if we are only beginners !?</a:t>
            </a:r>
            <a:endParaRPr lang="fr-FR" sz="24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424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40BC74D-1F1E-1C4D-FFA8-457FEACD3911}"/>
              </a:ext>
            </a:extLst>
          </p:cNvPr>
          <p:cNvSpPr txBox="1"/>
          <p:nvPr/>
        </p:nvSpPr>
        <p:spPr>
          <a:xfrm>
            <a:off x="1540805" y="751344"/>
            <a:ext cx="9110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Oui on est débutant, et le jugement de nos compétences se font sentir surtout dans cette phase de notre carrière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297B61-E996-297C-7D50-9FF61A20C452}"/>
              </a:ext>
            </a:extLst>
          </p:cNvPr>
          <p:cNvSpPr txBox="1"/>
          <p:nvPr/>
        </p:nvSpPr>
        <p:spPr>
          <a:xfrm>
            <a:off x="1540805" y="3429000"/>
            <a:ext cx="93215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ça nos serais plus facile de gagner de l'argent ci nous offrent un produit finit et concret, sans avoir à prouver nôtre expérience, non !?</a:t>
            </a: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ECC8BD-109D-4835-0E82-402A3DB414CD}"/>
              </a:ext>
            </a:extLst>
          </p:cNvPr>
          <p:cNvSpPr txBox="1"/>
          <p:nvPr/>
        </p:nvSpPr>
        <p:spPr>
          <a:xfrm>
            <a:off x="5453034" y="2438741"/>
            <a:ext cx="1285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MAIS</a:t>
            </a:r>
          </a:p>
        </p:txBody>
      </p:sp>
    </p:spTree>
    <p:extLst>
      <p:ext uri="{BB962C8B-B14F-4D97-AF65-F5344CB8AC3E}">
        <p14:creationId xmlns:p14="http://schemas.microsoft.com/office/powerpoint/2010/main" val="286225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15" descr="Une image contenant Graphique, symbole, clipart, cercle&#10;&#10;Description générée automatiquement">
            <a:extLst>
              <a:ext uri="{FF2B5EF4-FFF2-40B4-BE49-F238E27FC236}">
                <a16:creationId xmlns:a16="http://schemas.microsoft.com/office/drawing/2014/main" id="{D6CFD1FB-ACB8-B2E9-4465-3835CA369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0" r="9089" b="10087"/>
          <a:stretch/>
        </p:blipFill>
        <p:spPr>
          <a:xfrm>
            <a:off x="3556185" y="-1102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8981F-BA50-208C-17C5-8B6A2F7E4C77}"/>
              </a:ext>
            </a:extLst>
          </p:cNvPr>
          <p:cNvSpPr txBox="1"/>
          <p:nvPr/>
        </p:nvSpPr>
        <p:spPr>
          <a:xfrm>
            <a:off x="293128" y="4681727"/>
            <a:ext cx="5533930" cy="1950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Now didn't think we're going to make millions on the first sale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7983CE-2978-AA8F-7244-3604672AB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263" y="971313"/>
            <a:ext cx="5511796" cy="1782336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dirty="0" err="1"/>
              <a:t>Heee</a:t>
            </a:r>
            <a:r>
              <a:rPr lang="en-US" dirty="0"/>
              <a:t> bien il </a:t>
            </a:r>
            <a:r>
              <a:rPr lang="en-US" dirty="0" err="1"/>
              <a:t>existe</a:t>
            </a:r>
            <a:r>
              <a:rPr lang="en-US" dirty="0"/>
              <a:t> des </a:t>
            </a:r>
            <a:r>
              <a:rPr lang="en-US" dirty="0" err="1"/>
              <a:t>plateforms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b="1" i="0" dirty="0">
                <a:effectLst/>
              </a:rPr>
              <a:t>ThemeForest</a:t>
            </a:r>
            <a:r>
              <a:rPr lang="en-US" b="1" dirty="0"/>
              <a:t>.</a:t>
            </a:r>
            <a:r>
              <a:rPr lang="en-US" b="1" i="0" dirty="0">
                <a:effectLst/>
              </a:rPr>
              <a:t>net</a:t>
            </a:r>
            <a:r>
              <a:rPr lang="en-US" dirty="0"/>
              <a:t> et </a:t>
            </a:r>
            <a:r>
              <a:rPr lang="en-US" b="1" i="0" dirty="0">
                <a:effectLst/>
              </a:rPr>
              <a:t>CodeCanyon.net</a:t>
            </a:r>
            <a:r>
              <a:rPr lang="en-US" dirty="0"/>
              <a:t> qui </a:t>
            </a:r>
            <a:r>
              <a:rPr lang="en-US" dirty="0" err="1"/>
              <a:t>permettent</a:t>
            </a:r>
            <a:r>
              <a:rPr lang="en-US" dirty="0"/>
              <a:t> à </a:t>
            </a:r>
            <a:r>
              <a:rPr lang="en-US" dirty="0" err="1"/>
              <a:t>n'importe</a:t>
            </a:r>
            <a:r>
              <a:rPr lang="en-US" dirty="0"/>
              <a:t> </a:t>
            </a:r>
            <a:r>
              <a:rPr lang="en-US" dirty="0" err="1"/>
              <a:t>quel</a:t>
            </a:r>
            <a:r>
              <a:rPr lang="en-US" dirty="0"/>
              <a:t> </a:t>
            </a:r>
            <a:r>
              <a:rPr lang="en-US" dirty="0" err="1"/>
              <a:t>développeur</a:t>
            </a:r>
            <a:r>
              <a:rPr lang="en-US" dirty="0"/>
              <a:t> de </a:t>
            </a:r>
            <a:r>
              <a:rPr lang="en-US" dirty="0" err="1"/>
              <a:t>vendre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Template et scripts html, </a:t>
            </a:r>
            <a:r>
              <a:rPr lang="en-US" dirty="0" err="1"/>
              <a:t>javascript</a:t>
            </a:r>
            <a:r>
              <a:rPr lang="en-US" dirty="0"/>
              <a:t> et PHP,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04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sourire, émoticône, jaune, smiley&#10;&#10;Description générée automatiquement">
            <a:extLst>
              <a:ext uri="{FF2B5EF4-FFF2-40B4-BE49-F238E27FC236}">
                <a16:creationId xmlns:a16="http://schemas.microsoft.com/office/drawing/2014/main" id="{32424B39-8C43-1C6D-51A3-71EB4002B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97" y="125916"/>
            <a:ext cx="6593632" cy="660616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2E99826-B646-672C-67E5-A9761B86F018}"/>
              </a:ext>
            </a:extLst>
          </p:cNvPr>
          <p:cNvSpPr txBox="1"/>
          <p:nvPr/>
        </p:nvSpPr>
        <p:spPr>
          <a:xfrm>
            <a:off x="190534" y="2190694"/>
            <a:ext cx="6396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En plus de nos donner la force et le courage de devenir un meilleur développeur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6C2E95-5A59-4B14-C8E0-C46C11CD438B}"/>
              </a:ext>
            </a:extLst>
          </p:cNvPr>
          <p:cNvSpPr txBox="1"/>
          <p:nvPr/>
        </p:nvSpPr>
        <p:spPr>
          <a:xfrm>
            <a:off x="190534" y="881579"/>
            <a:ext cx="5165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Mais ça peut être plus qu'assez pour de l'argent de poche</a:t>
            </a:r>
          </a:p>
        </p:txBody>
      </p:sp>
    </p:spTree>
    <p:extLst>
      <p:ext uri="{BB962C8B-B14F-4D97-AF65-F5344CB8AC3E}">
        <p14:creationId xmlns:p14="http://schemas.microsoft.com/office/powerpoint/2010/main" val="39127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10B47F-FB17-C31F-C5D3-DF9BB1406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4505552" cy="165576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And the only judgment will be the stars given for the work done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créativité, art, illustration, conception&#10;&#10;Description générée automatiquement">
            <a:extLst>
              <a:ext uri="{FF2B5EF4-FFF2-40B4-BE49-F238E27FC236}">
                <a16:creationId xmlns:a16="http://schemas.microsoft.com/office/drawing/2014/main" id="{FEC27D01-1A3C-0AD5-3905-24ECF764B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05" y="2663211"/>
            <a:ext cx="3408121" cy="3408121"/>
          </a:xfrm>
          <a:prstGeom prst="rect">
            <a:avLst/>
          </a:prstGeom>
        </p:spPr>
      </p:pic>
      <p:pic>
        <p:nvPicPr>
          <p:cNvPr id="5" name="Image 4" descr="Une image contenant dessin humoristique, clipart, Dessin animé&#10;&#10;Description générée automatiquement">
            <a:extLst>
              <a:ext uri="{FF2B5EF4-FFF2-40B4-BE49-F238E27FC236}">
                <a16:creationId xmlns:a16="http://schemas.microsoft.com/office/drawing/2014/main" id="{64681FAB-643B-5C68-19F9-7A2529880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93" y="1076076"/>
            <a:ext cx="3105975" cy="184029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087808C-A14E-7E50-E112-A6912168528E}"/>
              </a:ext>
            </a:extLst>
          </p:cNvPr>
          <p:cNvSpPr txBox="1"/>
          <p:nvPr/>
        </p:nvSpPr>
        <p:spPr>
          <a:xfrm>
            <a:off x="3088591" y="5781924"/>
            <a:ext cx="3497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 </a:t>
            </a:r>
            <a:r>
              <a:rPr lang="fr-FR" sz="40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little</a:t>
            </a:r>
            <a:r>
              <a:rPr lang="fr-FR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example</a:t>
            </a:r>
            <a:r>
              <a:rPr lang="fr-FR" sz="4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3887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6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245F000-E5EE-CB07-6A9C-A0837823E001}"/>
              </a:ext>
            </a:extLst>
          </p:cNvPr>
          <p:cNvSpPr txBox="1"/>
          <p:nvPr/>
        </p:nvSpPr>
        <p:spPr>
          <a:xfrm>
            <a:off x="5053780" y="599768"/>
            <a:ext cx="6074467" cy="557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On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arriver à un point </a:t>
            </a:r>
            <a:r>
              <a:rPr lang="en-US" dirty="0" err="1"/>
              <a:t>où</a:t>
            </a:r>
            <a:r>
              <a:rPr lang="en-US" dirty="0"/>
              <a:t> on ne </a:t>
            </a:r>
            <a:r>
              <a:rPr lang="en-US" dirty="0" err="1"/>
              <a:t>trouvera</a:t>
            </a:r>
            <a:r>
              <a:rPr lang="en-US" dirty="0"/>
              <a:t> pas des </a:t>
            </a:r>
            <a:r>
              <a:rPr lang="en-US" dirty="0" err="1"/>
              <a:t>objets</a:t>
            </a:r>
            <a:r>
              <a:rPr lang="en-US" dirty="0"/>
              <a:t>, classes </a:t>
            </a:r>
            <a:r>
              <a:rPr lang="en-US" dirty="0" err="1"/>
              <a:t>ou</a:t>
            </a:r>
            <a:r>
              <a:rPr lang="en-US" dirty="0"/>
              <a:t> function </a:t>
            </a:r>
            <a:r>
              <a:rPr lang="en-US" dirty="0" err="1"/>
              <a:t>spécifiques</a:t>
            </a:r>
            <a:r>
              <a:rPr lang="en-US" dirty="0"/>
              <a:t> sur le net.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doive</a:t>
            </a:r>
            <a:r>
              <a:rPr lang="en-US" dirty="0"/>
              <a:t> </a:t>
            </a:r>
            <a:r>
              <a:rPr lang="en-US" dirty="0" err="1"/>
              <a:t>créer</a:t>
            </a:r>
            <a:r>
              <a:rPr lang="en-US" dirty="0"/>
              <a:t> nous-</a:t>
            </a:r>
            <a:r>
              <a:rPr lang="en-US" dirty="0" err="1"/>
              <a:t>mêmes</a:t>
            </a:r>
            <a:r>
              <a:rPr lang="en-US" dirty="0"/>
              <a:t> des solutions pour </a:t>
            </a:r>
            <a:r>
              <a:rPr lang="en-US" dirty="0" err="1"/>
              <a:t>nos</a:t>
            </a:r>
            <a:r>
              <a:rPr lang="en-US" dirty="0"/>
              <a:t> clients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propre </a:t>
            </a:r>
            <a:r>
              <a:rPr lang="en-US" dirty="0" err="1"/>
              <a:t>projets</a:t>
            </a:r>
            <a:r>
              <a:rPr lang="en-US" dirty="0"/>
              <a:t>. 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 dirty="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 err="1"/>
              <a:t>ça</a:t>
            </a:r>
            <a:r>
              <a:rPr lang="en-US" dirty="0"/>
              <a:t> </a:t>
            </a:r>
            <a:r>
              <a:rPr lang="en-US" dirty="0" err="1"/>
              <a:t>serait</a:t>
            </a:r>
            <a:r>
              <a:rPr lang="en-US" dirty="0"/>
              <a:t> </a:t>
            </a:r>
            <a:r>
              <a:rPr lang="en-US" dirty="0" err="1"/>
              <a:t>alors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opportunité</a:t>
            </a:r>
            <a:r>
              <a:rPr lang="en-US" dirty="0"/>
              <a:t> </a:t>
            </a:r>
            <a:r>
              <a:rPr lang="en-US" dirty="0" err="1"/>
              <a:t>incroyable</a:t>
            </a:r>
            <a:r>
              <a:rPr lang="en-US" dirty="0"/>
              <a:t> pour </a:t>
            </a:r>
            <a:r>
              <a:rPr lang="en-US" dirty="0" err="1"/>
              <a:t>gagner</a:t>
            </a:r>
            <a:r>
              <a:rPr lang="en-US" dirty="0"/>
              <a:t> un peu </a:t>
            </a:r>
            <a:r>
              <a:rPr lang="en-US" dirty="0" err="1"/>
              <a:t>d’argent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vendent</a:t>
            </a:r>
            <a:r>
              <a:rPr lang="en-US" dirty="0"/>
              <a:t> </a:t>
            </a:r>
            <a:r>
              <a:rPr lang="en-US" dirty="0" err="1"/>
              <a:t>nôtre</a:t>
            </a:r>
            <a:r>
              <a:rPr lang="en-US" dirty="0"/>
              <a:t> </a:t>
            </a:r>
            <a:r>
              <a:rPr lang="en-US" dirty="0" err="1"/>
              <a:t>travaille</a:t>
            </a:r>
            <a:r>
              <a:rPr lang="en-US" dirty="0"/>
              <a:t> à des </a:t>
            </a:r>
            <a:r>
              <a:rPr lang="en-US" dirty="0" err="1"/>
              <a:t>développeurs</a:t>
            </a:r>
            <a:r>
              <a:rPr lang="en-US" dirty="0"/>
              <a:t> que </a:t>
            </a:r>
            <a:r>
              <a:rPr lang="en-US" dirty="0" err="1"/>
              <a:t>ça</a:t>
            </a:r>
            <a:r>
              <a:rPr lang="en-US" dirty="0"/>
              <a:t> ne les </a:t>
            </a:r>
            <a:r>
              <a:rPr lang="en-US" dirty="0" err="1"/>
              <a:t>intéresse</a:t>
            </a:r>
            <a:r>
              <a:rPr lang="en-US" dirty="0"/>
              <a:t> pas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cassé</a:t>
            </a:r>
            <a:r>
              <a:rPr lang="en-US" dirty="0"/>
              <a:t> la tête à </a:t>
            </a:r>
            <a:r>
              <a:rPr lang="en-US" dirty="0" err="1"/>
              <a:t>créer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function que </a:t>
            </a:r>
            <a:r>
              <a:rPr lang="en-US" dirty="0" err="1"/>
              <a:t>q’on</a:t>
            </a:r>
            <a:r>
              <a:rPr lang="en-US" dirty="0"/>
              <a:t> </a:t>
            </a:r>
            <a:r>
              <a:rPr lang="en-US" dirty="0" err="1"/>
              <a:t>viens</a:t>
            </a:r>
            <a:r>
              <a:rPr lang="en-US" dirty="0"/>
              <a:t> de </a:t>
            </a:r>
            <a:r>
              <a:rPr lang="en-US" dirty="0" err="1"/>
              <a:t>créer</a:t>
            </a:r>
            <a:r>
              <a:rPr lang="en-US" dirty="0"/>
              <a:t>. </a:t>
            </a:r>
          </a:p>
        </p:txBody>
      </p:sp>
      <p:sp>
        <p:nvSpPr>
          <p:cNvPr id="45" name="Oval 14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6" name="Oval 16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8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smiley, dessin humoristique, émoticône, jaune&#10;&#10;Description générée automatiquement">
            <a:extLst>
              <a:ext uri="{FF2B5EF4-FFF2-40B4-BE49-F238E27FC236}">
                <a16:creationId xmlns:a16="http://schemas.microsoft.com/office/drawing/2014/main" id="{24D4CC10-C782-26C7-49F0-4F20B5B1F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r="3554" b="2546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7EF23A-0A01-A917-72E7-41F4BC194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sz="3000" dirty="0">
                <a:solidFill>
                  <a:schemeClr val="bg1"/>
                </a:solidFill>
              </a:rPr>
              <a:t>Je vous conseille vivement de vous inscrire et de faire un tour sur les listes de </a:t>
            </a:r>
            <a:r>
              <a:rPr lang="fr-FR" sz="3000" dirty="0" err="1">
                <a:solidFill>
                  <a:schemeClr val="bg1"/>
                </a:solidFill>
              </a:rPr>
              <a:t>templates</a:t>
            </a:r>
            <a:r>
              <a:rPr lang="fr-FR" sz="3000" dirty="0">
                <a:solidFill>
                  <a:schemeClr val="bg1"/>
                </a:solidFill>
              </a:rPr>
              <a:t> et scriptes qui sont en vente en ce moment sur ces types de plateforme.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6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F051C7-9519-4082-9C34-86B6585FD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8319"/>
            <a:ext cx="9144000" cy="943837"/>
          </a:xfrm>
        </p:spPr>
        <p:txBody>
          <a:bodyPr/>
          <a:lstStyle/>
          <a:p>
            <a:r>
              <a:rPr lang="fr-FR" dirty="0"/>
              <a:t>Conclusion: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D72E7D-0437-40A2-1F44-5EEBD8B27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08369"/>
            <a:ext cx="9144000" cy="943836"/>
          </a:xfrm>
        </p:spPr>
        <p:txBody>
          <a:bodyPr>
            <a:normAutofit/>
          </a:bodyPr>
          <a:lstStyle/>
          <a:p>
            <a:r>
              <a:rPr lang="fr-FR" dirty="0"/>
              <a:t>Vendre ces projets comme des scripts ou </a:t>
            </a:r>
            <a:r>
              <a:rPr lang="fr-FR" dirty="0" err="1"/>
              <a:t>templates</a:t>
            </a:r>
            <a:r>
              <a:rPr lang="fr-FR" dirty="0"/>
              <a:t>, le tout bien documenté, ça pourrait: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0F94C4-A6B6-5B8C-4CB8-90048CBE07E0}"/>
              </a:ext>
            </a:extLst>
          </p:cNvPr>
          <p:cNvSpPr txBox="1"/>
          <p:nvPr/>
        </p:nvSpPr>
        <p:spPr>
          <a:xfrm>
            <a:off x="228624" y="30059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Gérerai des revenus supplémentaires.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14C98E-45C3-DA95-E83F-6BD347952B48}"/>
              </a:ext>
            </a:extLst>
          </p:cNvPr>
          <p:cNvSpPr txBox="1"/>
          <p:nvPr/>
        </p:nvSpPr>
        <p:spPr>
          <a:xfrm>
            <a:off x="228624" y="3482733"/>
            <a:ext cx="8246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Construire un portfolio solide.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814EFF8-6BDD-D294-1E2E-3A8A1EB20259}"/>
              </a:ext>
            </a:extLst>
          </p:cNvPr>
          <p:cNvSpPr txBox="1"/>
          <p:nvPr/>
        </p:nvSpPr>
        <p:spPr>
          <a:xfrm>
            <a:off x="228624" y="3959530"/>
            <a:ext cx="10940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Acquérir des compétences qu’on ne trouvera pas en formation mais dans la seule exigence du marché et par la pratique.</a:t>
            </a:r>
          </a:p>
        </p:txBody>
      </p:sp>
    </p:spTree>
    <p:extLst>
      <p:ext uri="{BB962C8B-B14F-4D97-AF65-F5344CB8AC3E}">
        <p14:creationId xmlns:p14="http://schemas.microsoft.com/office/powerpoint/2010/main" val="318153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10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4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5.xml><?xml version="1.0" encoding="utf-8"?>
<a:theme xmlns:a="http://schemas.openxmlformats.org/drawingml/2006/main" name="Type de bois">
  <a:themeElements>
    <a:clrScheme name="Type de bois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ype de bois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ype de bois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6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363</Words>
  <Application>Microsoft Office PowerPoint</Application>
  <PresentationFormat>Grand écran</PresentationFormat>
  <Paragraphs>28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10</vt:i4>
      </vt:variant>
    </vt:vector>
  </HeadingPairs>
  <TitlesOfParts>
    <vt:vector size="29" baseType="lpstr">
      <vt:lpstr>Arial</vt:lpstr>
      <vt:lpstr>Calibri</vt:lpstr>
      <vt:lpstr>Calibri Light</vt:lpstr>
      <vt:lpstr>Calisto MT</vt:lpstr>
      <vt:lpstr>Gill Sans MT</vt:lpstr>
      <vt:lpstr>Impact</vt:lpstr>
      <vt:lpstr>Rockwell</vt:lpstr>
      <vt:lpstr>Rockwell Condensed</vt:lpstr>
      <vt:lpstr>Rockwell Extra Bold</vt:lpstr>
      <vt:lpstr>Söhne</vt:lpstr>
      <vt:lpstr>Tw Cen MT</vt:lpstr>
      <vt:lpstr>Wingdings</vt:lpstr>
      <vt:lpstr>Wingdings 2</vt:lpstr>
      <vt:lpstr>Thème Office</vt:lpstr>
      <vt:lpstr>Galerie</vt:lpstr>
      <vt:lpstr>Ardoise</vt:lpstr>
      <vt:lpstr>Badge</vt:lpstr>
      <vt:lpstr>Type de bois</vt:lpstr>
      <vt:lpstr>Ronds dans l’eau</vt:lpstr>
      <vt:lpstr>Hello everyone!</vt:lpstr>
      <vt:lpstr>Get Paid to Code: Monetize Your Skills from the Start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Je vous conseille vivement de vous inscrire et de faire un tour sur les listes de templates et scriptes qui sont en vente en ce moment sur ces types de plateforme.</vt:lpstr>
      <vt:lpstr>Conclusion: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everyone!</dc:title>
  <dc:creator>AH RC</dc:creator>
  <cp:lastModifiedBy>AH RC</cp:lastModifiedBy>
  <cp:revision>4</cp:revision>
  <dcterms:created xsi:type="dcterms:W3CDTF">2023-11-08T13:02:42Z</dcterms:created>
  <dcterms:modified xsi:type="dcterms:W3CDTF">2023-11-09T12:29:34Z</dcterms:modified>
</cp:coreProperties>
</file>